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2" r:id="rId8"/>
    <p:sldId id="263" r:id="rId9"/>
    <p:sldId id="264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D72E-7BAF-455B-A6BF-3F6133CDE8BE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BD69-5EA3-4EA6-9964-2EFE018D1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D72E-7BAF-455B-A6BF-3F6133CDE8BE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BD69-5EA3-4EA6-9964-2EFE018D1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D72E-7BAF-455B-A6BF-3F6133CDE8BE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BD69-5EA3-4EA6-9964-2EFE018D1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D72E-7BAF-455B-A6BF-3F6133CDE8BE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BD69-5EA3-4EA6-9964-2EFE018D1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D72E-7BAF-455B-A6BF-3F6133CDE8BE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BD69-5EA3-4EA6-9964-2EFE018D1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D72E-7BAF-455B-A6BF-3F6133CDE8BE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BD69-5EA3-4EA6-9964-2EFE018D1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D72E-7BAF-455B-A6BF-3F6133CDE8BE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BD69-5EA3-4EA6-9964-2EFE018D1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D72E-7BAF-455B-A6BF-3F6133CDE8BE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BD69-5EA3-4EA6-9964-2EFE018D1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D72E-7BAF-455B-A6BF-3F6133CDE8BE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BD69-5EA3-4EA6-9964-2EFE018D1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D72E-7BAF-455B-A6BF-3F6133CDE8BE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BD69-5EA3-4EA6-9964-2EFE018D1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D72E-7BAF-455B-A6BF-3F6133CDE8BE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BD69-5EA3-4EA6-9964-2EFE018D1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6D72E-7BAF-455B-A6BF-3F6133CDE8BE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BD69-5EA3-4EA6-9964-2EFE018D1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14414" y="928670"/>
            <a:ext cx="66652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Построение карманов, борта, петель, лацкана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однобортных и двубортных изделиях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2407562" cy="432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059864"/>
            <a:ext cx="2600331" cy="407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1538" y="0"/>
            <a:ext cx="6929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образовательное учреждение Республики Хакасия</a:t>
            </a:r>
            <a:endParaRPr lang="ru-RU" sz="12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среднего профессионального образования </a:t>
            </a:r>
            <a:b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Хакасский колледж  профессиональных технологий, экономики и сервиса</a:t>
            </a:r>
            <a:r>
              <a:rPr lang="ru-RU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7884" y="6286520"/>
            <a:ext cx="2951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Разработала: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Мочаловская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А.П.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504563" cy="6838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1568" y="714357"/>
            <a:ext cx="2456504" cy="3365074"/>
          </a:xfrm>
          <a:prstGeom prst="rect">
            <a:avLst/>
          </a:prstGeom>
          <a:noFill/>
        </p:spPr>
      </p:pic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5643570" y="857232"/>
          <a:ext cx="2192597" cy="3214710"/>
        </p:xfrm>
        <a:graphic>
          <a:graphicData uri="http://schemas.openxmlformats.org/presentationml/2006/ole">
            <p:oleObj spid="_x0000_s4097" name="Точечный рисунок" r:id="rId4" imgW="2228571" imgH="3258005" progId="PBrush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728" y="4429132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изделие с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одноборной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застежкой и карманом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4572008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1750" lvl="0" algn="ctr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изделие с двубортной застежкой и лацканом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Изделие с </a:t>
            </a:r>
            <a:r>
              <a:rPr kumimoji="0" lang="ru-RU" altLang="zh-CN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одноборной</a:t>
            </a: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застежкой и карманом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269607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0584" y="1714488"/>
            <a:ext cx="251963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5100" y="1214422"/>
            <a:ext cx="64389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11668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285728"/>
            <a:ext cx="8286776" cy="21236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Изделие с </a:t>
            </a:r>
            <a:r>
              <a:rPr kumimoji="0" lang="ru-RU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одноборной</a:t>
            </a: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застежкой и карманом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изделиях среднюю линию полочки называют линией полузаноса, а участок полочки между линией полузаноса и краем полочки — бортом или полузаносом.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Ширина борта Г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=Диаметр пуговицы/2+1 см  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Например, диаметр пуговицы=2см, то Г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=Диаметр пуговицы/2+1=2/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2+1=2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5085" y="3429000"/>
            <a:ext cx="4538915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500306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510" algn="just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Петли на чертеже намечают в соответствии с рисунком изделия.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Начало горизонтальной петли находится на расстоянии 0,5 см вправо от линии полузаноса, слева от полузаноса намечают оставшуюся длину петли (в данном задании это 1,5см).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500042"/>
            <a:ext cx="4000528" cy="36933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определении положения линии  кармана ориентируются на вертикаль, опущенную из точки а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Пересечение ее с линией талии обозначают точкой Т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Линия входа в карман может размещаться как угодно, по модели. В среднем положение кармана определяет отрезок Т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равен 7-8 см.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Ширина кармана К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колеблется в среднем от 14,0 до 16,0 см (15 см). Длина кармана К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обычно больше ширины на 1-2 см (16см).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136" y="0"/>
            <a:ext cx="4592786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85728"/>
            <a:ext cx="6878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Изделие с двубортной застежкой и лацканом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071546"/>
            <a:ext cx="3386147" cy="535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458" y="1"/>
            <a:ext cx="74036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1142984"/>
            <a:ext cx="4929222" cy="51706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изделий с двубортной (со смещенной) застежкой ширина борта Т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 быт</a:t>
            </a:r>
            <a:r>
              <a:rPr kumimoji="0" lang="ru-RU" altLang="zh-CN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 6,0... 12,0 см,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 не более величины мерки </a:t>
            </a:r>
            <a:r>
              <a:rPr kumimoji="0" lang="ru-RU" altLang="zh-CN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altLang="zh-CN" b="0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Например, Т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8 см. Линию борта строят параллельно средней линии полочки вправо от нее на расстоянии, равном ширине борта.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Петли располагаются в соответствии с рисунком модели симметрично линии середины переда. Длина петли равна диаметру пуговицы. Например, диаметр пуговицы равен 3 см.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Начало перегиба лацкана (точка Л) ваше первой петли на 1 см. Форму лацкана (А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Л) намечают в соответствии с рисунком изделия. Затем лацкан разворачивают. Для этого из точки Л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проводят перпендикуляр к линии А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и продляют его, на величину отрезка Л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этом Л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=Л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altLang="zh-CN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6878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Изделие с двубортной застежкой и лацканом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71546"/>
            <a:ext cx="3386147" cy="535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339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Алина</cp:lastModifiedBy>
  <cp:revision>15</cp:revision>
  <dcterms:created xsi:type="dcterms:W3CDTF">2022-09-28T11:51:25Z</dcterms:created>
  <dcterms:modified xsi:type="dcterms:W3CDTF">2023-12-03T12:38:26Z</dcterms:modified>
</cp:coreProperties>
</file>